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" panose="020B0604020202020204" charset="0"/>
      <p:regular r:id="rId8"/>
    </p:embeddedFont>
    <p:embeddedFont>
      <p:font typeface="Canva Sans Bold" panose="020B0604020202020204" charset="0"/>
      <p:regular r:id="rId9"/>
    </p:embeddedFont>
    <p:embeddedFont>
      <p:font typeface="Montserrat Bold Italics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8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5" Type="http://schemas.openxmlformats.org/officeDocument/2006/relationships/customXml" Target="../customXml/item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67396" y="3460160"/>
            <a:ext cx="15791904" cy="3195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TITLE OF PRESENTATION</a:t>
            </a:r>
          </a:p>
          <a:p>
            <a:pPr algn="l">
              <a:lnSpc>
                <a:spcPts val="12880"/>
              </a:lnSpc>
            </a:pPr>
            <a:endParaRPr lang="en-US" sz="9200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5344289" y="7609989"/>
            <a:ext cx="1953111" cy="1953111"/>
          </a:xfrm>
          <a:custGeom>
            <a:avLst/>
            <a:gdLst/>
            <a:ahLst/>
            <a:cxnLst/>
            <a:rect l="l" t="t" r="r" b="b"/>
            <a:pathLst>
              <a:path w="1953111" h="1953111">
                <a:moveTo>
                  <a:pt x="0" y="0"/>
                </a:moveTo>
                <a:lnTo>
                  <a:pt x="1953111" y="0"/>
                </a:lnTo>
                <a:lnTo>
                  <a:pt x="1953111" y="1953111"/>
                </a:lnTo>
                <a:lnTo>
                  <a:pt x="0" y="19531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685800" y="322569"/>
            <a:ext cx="14933774" cy="1239531"/>
            <a:chOff x="0" y="0"/>
            <a:chExt cx="19911698" cy="165270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0394" cy="1652708"/>
            </a:xfrm>
            <a:custGeom>
              <a:avLst/>
              <a:gdLst/>
              <a:ahLst/>
              <a:cxnLst/>
              <a:rect l="l" t="t" r="r" b="b"/>
              <a:pathLst>
                <a:path w="2100394" h="1652708">
                  <a:moveTo>
                    <a:pt x="0" y="0"/>
                  </a:moveTo>
                  <a:lnTo>
                    <a:pt x="2100394" y="0"/>
                  </a:lnTo>
                  <a:lnTo>
                    <a:pt x="2100394" y="1652708"/>
                  </a:lnTo>
                  <a:lnTo>
                    <a:pt x="0" y="1652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6" name="TextBox 6"/>
            <p:cNvSpPr txBox="1"/>
            <p:nvPr/>
          </p:nvSpPr>
          <p:spPr>
            <a:xfrm>
              <a:off x="2235200" y="536073"/>
              <a:ext cx="17676498" cy="581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25"/>
                </a:lnSpc>
              </a:pPr>
              <a:r>
                <a:rPr lang="en-US" sz="1725" b="1" i="1" spc="-110" dirty="0">
                  <a:solidFill>
                    <a:srgbClr val="10753F"/>
                  </a:solidFill>
                  <a:latin typeface="Montserrat Bold Italics"/>
                  <a:ea typeface="Montserrat Bold Italics"/>
                  <a:cs typeface="Montserrat Bold Italics"/>
                  <a:sym typeface="Montserrat Bold Italics"/>
                </a:rPr>
                <a:t>INTERNATIONAL CONFERENCE ON SUSTAINABLE</a:t>
              </a:r>
            </a:p>
            <a:p>
              <a:pPr algn="l">
                <a:lnSpc>
                  <a:spcPts val="1725"/>
                </a:lnSpc>
              </a:pPr>
              <a:r>
                <a:rPr lang="en-US" sz="1725" b="1" i="1" spc="-110" dirty="0">
                  <a:solidFill>
                    <a:srgbClr val="10753F"/>
                  </a:solidFill>
                  <a:latin typeface="Montserrat Bold Italics"/>
                  <a:ea typeface="Montserrat Bold Italics"/>
                  <a:cs typeface="Montserrat Bold Italics"/>
                  <a:sym typeface="Montserrat Bold Italics"/>
                </a:rPr>
                <a:t> ENVIRONMENTAL TECHNOLOGIES (ICSET 2025)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67396" y="5143500"/>
            <a:ext cx="14842372" cy="140011"/>
            <a:chOff x="0" y="0"/>
            <a:chExt cx="3909102" cy="368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909102" cy="36875"/>
            </a:xfrm>
            <a:custGeom>
              <a:avLst/>
              <a:gdLst/>
              <a:ahLst/>
              <a:cxnLst/>
              <a:rect l="l" t="t" r="r" b="b"/>
              <a:pathLst>
                <a:path w="3909102" h="36875">
                  <a:moveTo>
                    <a:pt x="0" y="0"/>
                  </a:moveTo>
                  <a:lnTo>
                    <a:pt x="3909102" y="0"/>
                  </a:lnTo>
                  <a:lnTo>
                    <a:pt x="3909102" y="36875"/>
                  </a:lnTo>
                  <a:lnTo>
                    <a:pt x="0" y="36875"/>
                  </a:lnTo>
                  <a:close/>
                </a:path>
              </a:pathLst>
            </a:custGeom>
            <a:solidFill>
              <a:srgbClr val="10753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3909102" cy="368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27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67396" y="5666823"/>
            <a:ext cx="14842372" cy="5803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Authors, Affiliations</a:t>
            </a:r>
          </a:p>
        </p:txBody>
      </p:sp>
      <p:grpSp>
        <p:nvGrpSpPr>
          <p:cNvPr id="11" name="Group 4">
            <a:extLst>
              <a:ext uri="{FF2B5EF4-FFF2-40B4-BE49-F238E27FC236}">
                <a16:creationId xmlns:a16="http://schemas.microsoft.com/office/drawing/2014/main" id="{D6668C17-8E9F-4A2C-99E3-AEE9E9E0574F}"/>
              </a:ext>
            </a:extLst>
          </p:cNvPr>
          <p:cNvGrpSpPr/>
          <p:nvPr/>
        </p:nvGrpSpPr>
        <p:grpSpPr>
          <a:xfrm>
            <a:off x="685800" y="342900"/>
            <a:ext cx="14933774" cy="1239531"/>
            <a:chOff x="0" y="0"/>
            <a:chExt cx="19911698" cy="165270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176C7C5-539C-477D-992A-5A96D42B68EC}"/>
                </a:ext>
              </a:extLst>
            </p:cNvPr>
            <p:cNvSpPr/>
            <p:nvPr/>
          </p:nvSpPr>
          <p:spPr>
            <a:xfrm>
              <a:off x="0" y="0"/>
              <a:ext cx="2100394" cy="1652708"/>
            </a:xfrm>
            <a:custGeom>
              <a:avLst/>
              <a:gdLst/>
              <a:ahLst/>
              <a:cxnLst/>
              <a:rect l="l" t="t" r="r" b="b"/>
              <a:pathLst>
                <a:path w="2100394" h="1652708">
                  <a:moveTo>
                    <a:pt x="0" y="0"/>
                  </a:moveTo>
                  <a:lnTo>
                    <a:pt x="2100394" y="0"/>
                  </a:lnTo>
                  <a:lnTo>
                    <a:pt x="2100394" y="1652708"/>
                  </a:lnTo>
                  <a:lnTo>
                    <a:pt x="0" y="1652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3" name="TextBox 6">
              <a:extLst>
                <a:ext uri="{FF2B5EF4-FFF2-40B4-BE49-F238E27FC236}">
                  <a16:creationId xmlns:a16="http://schemas.microsoft.com/office/drawing/2014/main" id="{F53B1621-5DEC-4D05-A3CD-D70CC829B971}"/>
                </a:ext>
              </a:extLst>
            </p:cNvPr>
            <p:cNvSpPr txBox="1"/>
            <p:nvPr/>
          </p:nvSpPr>
          <p:spPr>
            <a:xfrm>
              <a:off x="2235200" y="536073"/>
              <a:ext cx="17676498" cy="581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25"/>
                </a:lnSpc>
              </a:pPr>
              <a:r>
                <a:rPr lang="en-US" sz="1725" b="1" i="1" spc="-110" dirty="0">
                  <a:solidFill>
                    <a:srgbClr val="10753F"/>
                  </a:solidFill>
                  <a:latin typeface="Montserrat Bold Italics"/>
                  <a:ea typeface="Montserrat Bold Italics"/>
                  <a:cs typeface="Montserrat Bold Italics"/>
                  <a:sym typeface="Montserrat Bold Italics"/>
                </a:rPr>
                <a:t>INTERNATIONAL CONFERENCE ON SUSTAINABLE</a:t>
              </a:r>
            </a:p>
            <a:p>
              <a:pPr algn="l">
                <a:lnSpc>
                  <a:spcPts val="1725"/>
                </a:lnSpc>
              </a:pPr>
              <a:r>
                <a:rPr lang="en-US" sz="1725" b="1" i="1" spc="-110" dirty="0">
                  <a:solidFill>
                    <a:srgbClr val="10753F"/>
                  </a:solidFill>
                  <a:latin typeface="Montserrat Bold Italics"/>
                  <a:ea typeface="Montserrat Bold Italics"/>
                  <a:cs typeface="Montserrat Bold Italics"/>
                  <a:sym typeface="Montserrat Bold Italics"/>
                </a:rPr>
                <a:t> ENVIRONMENTAL TECHNOLOGIES (ICSET 2025)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57400" y="2711092"/>
            <a:ext cx="16230600" cy="464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Please prepare a 15-minute presentation using this template.</a:t>
            </a:r>
          </a:p>
        </p:txBody>
      </p:sp>
      <p:sp>
        <p:nvSpPr>
          <p:cNvPr id="6" name="Freeform 6"/>
          <p:cNvSpPr/>
          <p:nvPr/>
        </p:nvSpPr>
        <p:spPr>
          <a:xfrm>
            <a:off x="15306189" y="7305189"/>
            <a:ext cx="1953111" cy="1953111"/>
          </a:xfrm>
          <a:custGeom>
            <a:avLst/>
            <a:gdLst/>
            <a:ahLst/>
            <a:cxnLst/>
            <a:rect l="l" t="t" r="r" b="b"/>
            <a:pathLst>
              <a:path w="1953111" h="1953111">
                <a:moveTo>
                  <a:pt x="0" y="0"/>
                </a:moveTo>
                <a:lnTo>
                  <a:pt x="1953111" y="0"/>
                </a:lnTo>
                <a:lnTo>
                  <a:pt x="1953111" y="1953111"/>
                </a:lnTo>
                <a:lnTo>
                  <a:pt x="0" y="195311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0F4BE34E-5304-4F5D-920E-39877A274DD1}"/>
              </a:ext>
            </a:extLst>
          </p:cNvPr>
          <p:cNvGrpSpPr/>
          <p:nvPr/>
        </p:nvGrpSpPr>
        <p:grpSpPr>
          <a:xfrm>
            <a:off x="685800" y="342900"/>
            <a:ext cx="14933774" cy="1239531"/>
            <a:chOff x="0" y="0"/>
            <a:chExt cx="19911698" cy="165270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6292C214-5259-4A10-B5BB-FEA94201E9FE}"/>
                </a:ext>
              </a:extLst>
            </p:cNvPr>
            <p:cNvSpPr/>
            <p:nvPr/>
          </p:nvSpPr>
          <p:spPr>
            <a:xfrm>
              <a:off x="0" y="0"/>
              <a:ext cx="2100394" cy="1652708"/>
            </a:xfrm>
            <a:custGeom>
              <a:avLst/>
              <a:gdLst/>
              <a:ahLst/>
              <a:cxnLst/>
              <a:rect l="l" t="t" r="r" b="b"/>
              <a:pathLst>
                <a:path w="2100394" h="1652708">
                  <a:moveTo>
                    <a:pt x="0" y="0"/>
                  </a:moveTo>
                  <a:lnTo>
                    <a:pt x="2100394" y="0"/>
                  </a:lnTo>
                  <a:lnTo>
                    <a:pt x="2100394" y="1652708"/>
                  </a:lnTo>
                  <a:lnTo>
                    <a:pt x="0" y="16527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E89E6869-C8B7-4B9E-B5C1-C23ADC7799EC}"/>
                </a:ext>
              </a:extLst>
            </p:cNvPr>
            <p:cNvSpPr txBox="1"/>
            <p:nvPr/>
          </p:nvSpPr>
          <p:spPr>
            <a:xfrm>
              <a:off x="2235200" y="536073"/>
              <a:ext cx="17676498" cy="5815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25"/>
                </a:lnSpc>
              </a:pPr>
              <a:r>
                <a:rPr lang="en-US" sz="1725" b="1" i="1" spc="-110" dirty="0">
                  <a:solidFill>
                    <a:srgbClr val="10753F"/>
                  </a:solidFill>
                  <a:latin typeface="Montserrat Bold Italics"/>
                  <a:ea typeface="Montserrat Bold Italics"/>
                  <a:cs typeface="Montserrat Bold Italics"/>
                  <a:sym typeface="Montserrat Bold Italics"/>
                </a:rPr>
                <a:t>INTERNATIONAL CONFERENCE ON SUSTAINABLE</a:t>
              </a:r>
            </a:p>
            <a:p>
              <a:pPr algn="l">
                <a:lnSpc>
                  <a:spcPts val="1725"/>
                </a:lnSpc>
              </a:pPr>
              <a:r>
                <a:rPr lang="en-US" sz="1725" b="1" i="1" spc="-110" dirty="0">
                  <a:solidFill>
                    <a:srgbClr val="10753F"/>
                  </a:solidFill>
                  <a:latin typeface="Montserrat Bold Italics"/>
                  <a:ea typeface="Montserrat Bold Italics"/>
                  <a:cs typeface="Montserrat Bold Italics"/>
                  <a:sym typeface="Montserrat Bold Italics"/>
                </a:rPr>
                <a:t> ENVIRONMENTAL TECHNOLOGIES (ICSET 2025)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19A6D11F24CF4AA201F521FB7DF8CF" ma:contentTypeVersion="11" ma:contentTypeDescription="Create a new document." ma:contentTypeScope="" ma:versionID="59f84ece60470dce325ecd1fef3e47d1">
  <xsd:schema xmlns:xsd="http://www.w3.org/2001/XMLSchema" xmlns:xs="http://www.w3.org/2001/XMLSchema" xmlns:p="http://schemas.microsoft.com/office/2006/metadata/properties" xmlns:ns2="c388ac1a-bdc6-4da6-b681-7d3830858255" xmlns:ns3="591e24cf-19c4-4430-95da-520db914961e" targetNamespace="http://schemas.microsoft.com/office/2006/metadata/properties" ma:root="true" ma:fieldsID="16e3418143eb40b619f9b1d69c42a026" ns2:_="" ns3:_="">
    <xsd:import namespace="c388ac1a-bdc6-4da6-b681-7d3830858255"/>
    <xsd:import namespace="591e24cf-19c4-4430-95da-520db91496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8ac1a-bdc6-4da6-b681-7d383085825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08379bb-b442-46b3-b8c0-8817e2eba0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1e24cf-19c4-4430-95da-520db91496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f994984-ad5d-49d9-921c-4af36da21c47}" ma:internalName="TaxCatchAll" ma:showField="CatchAllData" ma:web="591e24cf-19c4-4430-95da-520db91496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388ac1a-bdc6-4da6-b681-7d3830858255">
      <Terms xmlns="http://schemas.microsoft.com/office/infopath/2007/PartnerControls"/>
    </lcf76f155ced4ddcb4097134ff3c332f>
    <TaxCatchAll xmlns="591e24cf-19c4-4430-95da-520db914961e" xsi:nil="true"/>
  </documentManagement>
</p:properties>
</file>

<file path=customXml/itemProps1.xml><?xml version="1.0" encoding="utf-8"?>
<ds:datastoreItem xmlns:ds="http://schemas.openxmlformats.org/officeDocument/2006/customXml" ds:itemID="{729D781B-9E57-4553-B10E-F1E96A7EC3F2}"/>
</file>

<file path=customXml/itemProps2.xml><?xml version="1.0" encoding="utf-8"?>
<ds:datastoreItem xmlns:ds="http://schemas.openxmlformats.org/officeDocument/2006/customXml" ds:itemID="{B0DED18E-D209-4483-A46E-3B6FCE7CFE6B}"/>
</file>

<file path=customXml/itemProps3.xml><?xml version="1.0" encoding="utf-8"?>
<ds:datastoreItem xmlns:ds="http://schemas.openxmlformats.org/officeDocument/2006/customXml" ds:itemID="{75351C28-B9F4-4B88-83E6-3054EF497674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48</Words>
  <Application>Microsoft Office PowerPoint</Application>
  <PresentationFormat>Custom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Canva Sans Bold</vt:lpstr>
      <vt:lpstr>Arial</vt:lpstr>
      <vt:lpstr>Montserrat Bold Italics</vt:lpstr>
      <vt:lpstr>Calibri</vt:lpstr>
      <vt:lpstr>Canva Sans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Tmplate</dc:title>
  <cp:lastModifiedBy>Nina Neriza Sinoy</cp:lastModifiedBy>
  <cp:revision>3</cp:revision>
  <dcterms:created xsi:type="dcterms:W3CDTF">2006-08-16T00:00:00Z</dcterms:created>
  <dcterms:modified xsi:type="dcterms:W3CDTF">2024-12-10T02:35:14Z</dcterms:modified>
  <dc:identifier>DAGPyHtLZ98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0x0101004E19A6D11F24CF4AA201F521FB7DF8CF</vt:lpwstr>
  </property>
</Properties>
</file>